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3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8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4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6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7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7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9AD89-ACB4-4AFE-86A1-442B2251CCEB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36E5C-4D8D-4CCE-9C29-AD38E877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solidFill>
                  <a:srgbClr val="FF9900"/>
                </a:solidFill>
              </a:rPr>
              <a:t>November 2016 Deacon Retreat</a:t>
            </a:r>
            <a:endParaRPr lang="en-US" sz="40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3600" dirty="0" smtClean="0"/>
              <a:t>Lessons Learned from the Emerging Church: 100-160 AD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895600"/>
            <a:ext cx="4876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76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smtClean="0">
                <a:solidFill>
                  <a:srgbClr val="FF9900"/>
                </a:solidFill>
              </a:rPr>
              <a:t>5 Retreat </a:t>
            </a:r>
            <a:r>
              <a:rPr lang="en-US" sz="4000" b="1" dirty="0" smtClean="0">
                <a:solidFill>
                  <a:srgbClr val="FF9900"/>
                </a:solidFill>
              </a:rPr>
              <a:t>“Take-</a:t>
            </a:r>
            <a:r>
              <a:rPr lang="en-US" sz="4000" b="1" dirty="0" err="1" smtClean="0">
                <a:solidFill>
                  <a:srgbClr val="FF9900"/>
                </a:solidFill>
              </a:rPr>
              <a:t>aways</a:t>
            </a:r>
            <a:r>
              <a:rPr lang="en-US" sz="4000" b="1" dirty="0" smtClean="0">
                <a:solidFill>
                  <a:srgbClr val="FF9900"/>
                </a:solidFill>
              </a:rPr>
              <a:t>” from the Later NT Writings</a:t>
            </a:r>
            <a:endParaRPr lang="en-US" sz="40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00600"/>
          </a:xfrm>
        </p:spPr>
        <p:txBody>
          <a:bodyPr>
            <a:normAutofit fontScale="85000" lnSpcReduction="10000"/>
          </a:bodyPr>
          <a:lstStyle/>
          <a:p>
            <a:pPr marL="457200" indent="-400050">
              <a:buFont typeface="Wingdings" panose="05000000000000000000" pitchFamily="2" charset="2"/>
              <a:buChar char="§"/>
            </a:pPr>
            <a:r>
              <a:rPr lang="en-US" sz="3600" dirty="0" smtClean="0"/>
              <a:t>In every age of Church history, the Church is “emerging” anew (for us, its the first time).</a:t>
            </a:r>
          </a:p>
          <a:p>
            <a:pPr marL="457200" indent="-400050">
              <a:buFont typeface="Wingdings" panose="05000000000000000000" pitchFamily="2" charset="2"/>
              <a:buChar char="§"/>
            </a:pPr>
            <a:r>
              <a:rPr lang="en-US" sz="3600" dirty="0" smtClean="0"/>
              <a:t>Our age has both its unique and its universal set of challenges.</a:t>
            </a:r>
          </a:p>
          <a:p>
            <a:pPr marL="457200" indent="-400050">
              <a:buFont typeface="Wingdings" panose="05000000000000000000" pitchFamily="2" charset="2"/>
              <a:buChar char="§"/>
            </a:pPr>
            <a:r>
              <a:rPr lang="en-US" sz="3600" dirty="0" smtClean="0"/>
              <a:t>We can burn-out – and even destroy ourselves – trying to move the needle.</a:t>
            </a:r>
          </a:p>
          <a:p>
            <a:pPr marL="457200" indent="-400050">
              <a:buFont typeface="Wingdings" panose="05000000000000000000" pitchFamily="2" charset="2"/>
              <a:buChar char="§"/>
            </a:pPr>
            <a:r>
              <a:rPr lang="en-US" sz="3600" dirty="0" smtClean="0"/>
              <a:t>The key is to allow the Holy Spirit do the work – </a:t>
            </a:r>
            <a:r>
              <a:rPr lang="en-US" sz="3600" dirty="0" smtClean="0"/>
              <a:t>through </a:t>
            </a:r>
            <a:r>
              <a:rPr lang="en-US" sz="3600" dirty="0" smtClean="0"/>
              <a:t>us.</a:t>
            </a:r>
          </a:p>
          <a:p>
            <a:pPr marL="457200" indent="-400050">
              <a:buFont typeface="Wingdings" panose="05000000000000000000" pitchFamily="2" charset="2"/>
              <a:buChar char="§"/>
            </a:pPr>
            <a:r>
              <a:rPr lang="en-US" sz="3600" dirty="0" smtClean="0"/>
              <a:t>In this emerging Church, we are called to dance well with the Holy Spirit. 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35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November 2016 Deacon Retreat</vt:lpstr>
      <vt:lpstr>5 Retreat “Take-aways” from the Later NT Writings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2016 Deacon Retreat</dc:title>
  <dc:creator>user</dc:creator>
  <cp:lastModifiedBy>user</cp:lastModifiedBy>
  <cp:revision>1</cp:revision>
  <dcterms:created xsi:type="dcterms:W3CDTF">2016-11-07T01:46:33Z</dcterms:created>
  <dcterms:modified xsi:type="dcterms:W3CDTF">2016-11-07T01:47:19Z</dcterms:modified>
</cp:coreProperties>
</file>