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61" r:id="rId5"/>
    <p:sldId id="264" r:id="rId6"/>
    <p:sldId id="265" r:id="rId7"/>
    <p:sldId id="262" r:id="rId8"/>
    <p:sldId id="266" r:id="rId9"/>
    <p:sldId id="267" r:id="rId10"/>
    <p:sldId id="260" r:id="rId11"/>
    <p:sldId id="258" r:id="rId12"/>
    <p:sldId id="268" r:id="rId13"/>
    <p:sldId id="263"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6385" autoAdjust="0"/>
  </p:normalViewPr>
  <p:slideViewPr>
    <p:cSldViewPr snapToGrid="0">
      <p:cViewPr varScale="1">
        <p:scale>
          <a:sx n="62" d="100"/>
          <a:sy n="62" d="100"/>
        </p:scale>
        <p:origin x="84"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920D4-7146-43F5-B577-359CE377C7EB}" type="datetimeFigureOut">
              <a:rPr lang="en-US" smtClean="0"/>
              <a:t>1/28/2022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73686-4C97-4041-81C8-860F0E5657F8}" type="slidenum">
              <a:rPr lang="en-US" smtClean="0"/>
              <a:t>‹#›</a:t>
            </a:fld>
            <a:endParaRPr lang="en-US"/>
          </a:p>
        </p:txBody>
      </p:sp>
    </p:spTree>
    <p:extLst>
      <p:ext uri="{BB962C8B-B14F-4D97-AF65-F5344CB8AC3E}">
        <p14:creationId xmlns:p14="http://schemas.microsoft.com/office/powerpoint/2010/main" val="120553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Dear Jesus, today as we pray The Stations of the Cross,</a:t>
            </a:r>
            <a:r>
              <a:rPr lang="en-US" baseline="0" dirty="0"/>
              <a:t> we will pray in a very special way for our brothers and sisters around the world who are suffering. Help us to always remember that You love them as much as You love us and that You call us to be Your hands in this world, which sometimes can seem hopeless to so many. Through our promise to be Your missionaries, may we bring your peace, love, and mercy to all children in need.</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1</a:t>
            </a:fld>
            <a:endParaRPr lang="en-US"/>
          </a:p>
        </p:txBody>
      </p:sp>
    </p:spTree>
    <p:extLst>
      <p:ext uri="{BB962C8B-B14F-4D97-AF65-F5344CB8AC3E}">
        <p14:creationId xmlns:p14="http://schemas.microsoft.com/office/powerpoint/2010/main" val="1549574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a:t>
            </a:r>
            <a:r>
              <a:rPr lang="en-US" baseline="0" dirty="0"/>
              <a:t> Unlike this statue in Ecuador, when a child’s life is shattered by poverty or violence, it is not so easily mended. Lord Jesus, help us to reach out to victims of hardship and cruelty so that they may feel Your loving embrace through our actions.</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10</a:t>
            </a:fld>
            <a:endParaRPr lang="en-US"/>
          </a:p>
        </p:txBody>
      </p:sp>
    </p:spTree>
    <p:extLst>
      <p:ext uri="{BB962C8B-B14F-4D97-AF65-F5344CB8AC3E}">
        <p14:creationId xmlns:p14="http://schemas.microsoft.com/office/powerpoint/2010/main" val="211269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a:t>
            </a:r>
            <a:r>
              <a:rPr lang="en-US" baseline="0" dirty="0"/>
              <a:t> Many people, like those seen here in the slums of Haiti, must live without the very basics we take for granted – even an indoor shower or a different outfit to wear most days. Lord Jesus, help us to be content with what we have – the toys, clothes, shoes, and other possessions – and to sacrifice for Your children, who have so little in this world.</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11</a:t>
            </a:fld>
            <a:endParaRPr lang="en-US"/>
          </a:p>
        </p:txBody>
      </p:sp>
    </p:spTree>
    <p:extLst>
      <p:ext uri="{BB962C8B-B14F-4D97-AF65-F5344CB8AC3E}">
        <p14:creationId xmlns:p14="http://schemas.microsoft.com/office/powerpoint/2010/main" val="171672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a:t>
            </a:r>
            <a:r>
              <a:rPr lang="en-US" baseline="0" dirty="0"/>
              <a:t> We can’t imagine Your pain, Jesus, as You are nailed to the Cross. This young man, studying to follow Your call to the priesthood, lives in Timor Leste, an island country off the coast of Australia. Help us to be like him, Jesus, listening to you as we pray and answer your call to follow.</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12</a:t>
            </a:fld>
            <a:endParaRPr lang="en-US"/>
          </a:p>
        </p:txBody>
      </p:sp>
    </p:spTree>
    <p:extLst>
      <p:ext uri="{BB962C8B-B14F-4D97-AF65-F5344CB8AC3E}">
        <p14:creationId xmlns:p14="http://schemas.microsoft.com/office/powerpoint/2010/main" val="151090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KNEEL AND PAUSE FOR A MOMENT</a:t>
            </a:r>
          </a:p>
          <a:p>
            <a:r>
              <a:rPr lang="en-US" dirty="0"/>
              <a:t>ALL RISE</a:t>
            </a:r>
          </a:p>
          <a:p>
            <a:endParaRPr lang="en-US" dirty="0"/>
          </a:p>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a:t>
            </a:r>
            <a:r>
              <a:rPr lang="en-US" baseline="0" dirty="0"/>
              <a:t> Lord Jesus, you sacrificed your life so that we may all one day join You in heaven. Help us to be your missionaries, spreading Your message of peace, hope, and love to all we meet, so that they too, may see You in heaven!</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13</a:t>
            </a:fld>
            <a:endParaRPr lang="en-US"/>
          </a:p>
        </p:txBody>
      </p:sp>
    </p:spTree>
    <p:extLst>
      <p:ext uri="{BB962C8B-B14F-4D97-AF65-F5344CB8AC3E}">
        <p14:creationId xmlns:p14="http://schemas.microsoft.com/office/powerpoint/2010/main" val="50693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a:t>
            </a:r>
            <a:r>
              <a:rPr lang="en-US" baseline="0" dirty="0"/>
              <a:t> It is hard work to live in the missions of Peru where everything is surrounded by dirt. Yet, your children take great care to make sure Your Cross is clean – a symbol of faith of the Body of Christ, for all the world to see. Lord Jesus, help us to be a living, breathing symbol of the body of Christ to the world!</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14</a:t>
            </a:fld>
            <a:endParaRPr lang="en-US"/>
          </a:p>
        </p:txBody>
      </p:sp>
    </p:spTree>
    <p:extLst>
      <p:ext uri="{BB962C8B-B14F-4D97-AF65-F5344CB8AC3E}">
        <p14:creationId xmlns:p14="http://schemas.microsoft.com/office/powerpoint/2010/main" val="2579860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a:t>
            </a:r>
            <a:r>
              <a:rPr lang="en-US" baseline="0" dirty="0"/>
              <a:t> This grave marks the final resting spot of three seminarians who perished in the 2010 earthquake in Haiti. Lord Jesus, help us to recall, in prayer, the people who go before us marked with the sign of faith. May we live our lives to be worthy of the cross placed on this tomb.</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15</a:t>
            </a:fld>
            <a:endParaRPr lang="en-US"/>
          </a:p>
        </p:txBody>
      </p:sp>
    </p:spTree>
    <p:extLst>
      <p:ext uri="{BB962C8B-B14F-4D97-AF65-F5344CB8AC3E}">
        <p14:creationId xmlns:p14="http://schemas.microsoft.com/office/powerpoint/2010/main" val="253214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baseline="0" dirty="0"/>
          </a:p>
          <a:p>
            <a:r>
              <a:rPr lang="en-US" baseline="0" dirty="0"/>
              <a:t>Reader: As the Ugandan Martyrs, pictured here, were sentenced to their own deaths because they would not give up their faith in You, they prayed and sang to your glory. Help us, Jesus, to remember that in making small sacrifices this Lent for others, we share in a part of your Kingdom with all your holy people.</a:t>
            </a:r>
            <a:endParaRPr lang="en-US" dirty="0"/>
          </a:p>
          <a:p>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2</a:t>
            </a:fld>
            <a:endParaRPr lang="en-US"/>
          </a:p>
        </p:txBody>
      </p:sp>
    </p:spTree>
    <p:extLst>
      <p:ext uri="{BB962C8B-B14F-4D97-AF65-F5344CB8AC3E}">
        <p14:creationId xmlns:p14="http://schemas.microsoft.com/office/powerpoint/2010/main" val="195598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 In Tanzania, in East Africa, these young ones reenact Your Way of the Cross, Lord Jesus.</a:t>
            </a:r>
            <a:r>
              <a:rPr lang="en-US" baseline="0" dirty="0"/>
              <a:t> We are grateful that there are more children learning to love and follow You every day. Help us to stay faithful, as they do.</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3</a:t>
            </a:fld>
            <a:endParaRPr lang="en-US"/>
          </a:p>
        </p:txBody>
      </p:sp>
    </p:spTree>
    <p:extLst>
      <p:ext uri="{BB962C8B-B14F-4D97-AF65-F5344CB8AC3E}">
        <p14:creationId xmlns:p14="http://schemas.microsoft.com/office/powerpoint/2010/main" val="242088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 This woman in Somalia sits waiting</a:t>
            </a:r>
            <a:r>
              <a:rPr lang="en-US" baseline="0" dirty="0"/>
              <a:t> to be fed by aid workers. She may be too weak to stand. Lord Jesus, help us to reach out to those who will go without a meal today as we share from our bounty.</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4</a:t>
            </a:fld>
            <a:endParaRPr lang="en-US"/>
          </a:p>
        </p:txBody>
      </p:sp>
    </p:spTree>
    <p:extLst>
      <p:ext uri="{BB962C8B-B14F-4D97-AF65-F5344CB8AC3E}">
        <p14:creationId xmlns:p14="http://schemas.microsoft.com/office/powerpoint/2010/main" val="380166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 Many missionaries, like this Irish Sister in Kenya have become spiritual mothers to countless people. Lord Jesus, help us to remember that we are all God’s children,</a:t>
            </a:r>
            <a:r>
              <a:rPr lang="en-US" baseline="0" dirty="0"/>
              <a:t> deserving of help in our times of need.</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5</a:t>
            </a:fld>
            <a:endParaRPr lang="en-US"/>
          </a:p>
        </p:txBody>
      </p:sp>
    </p:spTree>
    <p:extLst>
      <p:ext uri="{BB962C8B-B14F-4D97-AF65-F5344CB8AC3E}">
        <p14:creationId xmlns:p14="http://schemas.microsoft.com/office/powerpoint/2010/main" val="415517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a:t>
            </a:r>
            <a:r>
              <a:rPr lang="en-US" baseline="0" dirty="0"/>
              <a:t> The missionaries of Haiti are stepping forward to help people rebuild their lives after so many disasters – natural and man-made. Lord Jesus, we pray to always be ready to help others carry their burdens and share the problems that life brings to them.</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6</a:t>
            </a:fld>
            <a:endParaRPr lang="en-US"/>
          </a:p>
        </p:txBody>
      </p:sp>
    </p:spTree>
    <p:extLst>
      <p:ext uri="{BB962C8B-B14F-4D97-AF65-F5344CB8AC3E}">
        <p14:creationId xmlns:p14="http://schemas.microsoft.com/office/powerpoint/2010/main" val="29176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a:t>
            </a:r>
            <a:r>
              <a:rPr lang="en-US" baseline="0" dirty="0"/>
              <a:t> In Zambia, the simple gesture of helping someone to be clean can bring the loving touch of God to them. Lord Jesus, help us to value the gifts we have like clean water, as we share our blessings so that others may feel Your gentle touch through us.</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7</a:t>
            </a:fld>
            <a:endParaRPr lang="en-US"/>
          </a:p>
        </p:txBody>
      </p:sp>
    </p:spTree>
    <p:extLst>
      <p:ext uri="{BB962C8B-B14F-4D97-AF65-F5344CB8AC3E}">
        <p14:creationId xmlns:p14="http://schemas.microsoft.com/office/powerpoint/2010/main" val="390020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a:t>
            </a:r>
            <a:r>
              <a:rPr lang="en-US" baseline="0" dirty="0"/>
              <a:t> Children born in South Sudan with physical disabilities have no choice in life – health care is unavailable because of extreme poverty and ongoing civil war. Lord Jesus, many of Your children need our help to stand again in safety and health. Help us, this Lent to remember them in prayer and sacrifice.</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8</a:t>
            </a:fld>
            <a:endParaRPr lang="en-US"/>
          </a:p>
        </p:txBody>
      </p:sp>
    </p:spTree>
    <p:extLst>
      <p:ext uri="{BB962C8B-B14F-4D97-AF65-F5344CB8AC3E}">
        <p14:creationId xmlns:p14="http://schemas.microsoft.com/office/powerpoint/2010/main" val="2960825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We adore You, O Christ, and we bless you.</a:t>
            </a:r>
          </a:p>
          <a:p>
            <a:r>
              <a:rPr lang="en-US" dirty="0"/>
              <a:t>All:</a:t>
            </a:r>
            <a:r>
              <a:rPr lang="en-US" baseline="0" dirty="0"/>
              <a:t> Because by your Holy Cross, You have redeemed the world.</a:t>
            </a:r>
          </a:p>
          <a:p>
            <a:endParaRPr lang="en-US" dirty="0"/>
          </a:p>
          <a:p>
            <a:r>
              <a:rPr lang="en-US" dirty="0"/>
              <a:t>Reader:</a:t>
            </a:r>
            <a:r>
              <a:rPr lang="en-US" baseline="0" dirty="0"/>
              <a:t> Lord Jesus, when you met the women of Jerusalem, you told them not to weep for you, but for their own children. When we think of every mother’s child in the missions who may be hungry, sick, or unsafe today, we may want to cry. Help us to turn our sadness into action for our brothers and sisters who need us.</a:t>
            </a:r>
            <a:endParaRPr lang="en-US" dirty="0"/>
          </a:p>
        </p:txBody>
      </p:sp>
      <p:sp>
        <p:nvSpPr>
          <p:cNvPr id="4" name="Slide Number Placeholder 3"/>
          <p:cNvSpPr>
            <a:spLocks noGrp="1"/>
          </p:cNvSpPr>
          <p:nvPr>
            <p:ph type="sldNum" sz="quarter" idx="5"/>
          </p:nvPr>
        </p:nvSpPr>
        <p:spPr/>
        <p:txBody>
          <a:bodyPr/>
          <a:lstStyle/>
          <a:p>
            <a:fld id="{CF673686-4C97-4041-81C8-860F0E5657F8}" type="slidenum">
              <a:rPr lang="en-US" smtClean="0"/>
              <a:t>9</a:t>
            </a:fld>
            <a:endParaRPr lang="en-US"/>
          </a:p>
        </p:txBody>
      </p:sp>
    </p:spTree>
    <p:extLst>
      <p:ext uri="{BB962C8B-B14F-4D97-AF65-F5344CB8AC3E}">
        <p14:creationId xmlns:p14="http://schemas.microsoft.com/office/powerpoint/2010/main" val="367468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5466DB-CCA6-459B-B656-481A2E2696EC}"/>
              </a:ext>
            </a:extLst>
          </p:cNvPr>
          <p:cNvSpPr/>
          <p:nvPr userDrawn="1"/>
        </p:nvSpPr>
        <p:spPr>
          <a:xfrm>
            <a:off x="0" y="0"/>
            <a:ext cx="9144000" cy="6858000"/>
          </a:xfrm>
          <a:prstGeom prst="rect">
            <a:avLst/>
          </a:prstGeom>
          <a:solidFill>
            <a:schemeClr val="accent4">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57EE6D-40A9-4CF9-8CD3-284F5846C84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5C895-BDA1-438F-B5C7-242561AFC1E0}" type="slidenum">
              <a:rPr lang="en-US" smtClean="0"/>
              <a:t>‹#›</a:t>
            </a:fld>
            <a:endParaRPr lang="en-US"/>
          </a:p>
        </p:txBody>
      </p:sp>
    </p:spTree>
    <p:extLst>
      <p:ext uri="{BB962C8B-B14F-4D97-AF65-F5344CB8AC3E}">
        <p14:creationId xmlns:p14="http://schemas.microsoft.com/office/powerpoint/2010/main" val="37374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57EE6D-40A9-4CF9-8CD3-284F5846C84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5C895-BDA1-438F-B5C7-242561AFC1E0}" type="slidenum">
              <a:rPr lang="en-US" smtClean="0"/>
              <a:t>‹#›</a:t>
            </a:fld>
            <a:endParaRPr lang="en-US"/>
          </a:p>
        </p:txBody>
      </p:sp>
      <p:sp>
        <p:nvSpPr>
          <p:cNvPr id="7" name="Rectangle 6">
            <a:extLst>
              <a:ext uri="{FF2B5EF4-FFF2-40B4-BE49-F238E27FC236}">
                <a16:creationId xmlns:a16="http://schemas.microsoft.com/office/drawing/2014/main" id="{9EE3124D-2FBE-40B0-A658-F0359EB1EBAF}"/>
              </a:ext>
            </a:extLst>
          </p:cNvPr>
          <p:cNvSpPr/>
          <p:nvPr userDrawn="1"/>
        </p:nvSpPr>
        <p:spPr>
          <a:xfrm>
            <a:off x="0" y="0"/>
            <a:ext cx="9144000" cy="6858000"/>
          </a:xfrm>
          <a:prstGeom prst="rect">
            <a:avLst/>
          </a:prstGeom>
          <a:solidFill>
            <a:schemeClr val="accent4">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75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57EE6D-40A9-4CF9-8CD3-284F5846C84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5C895-BDA1-438F-B5C7-242561AFC1E0}" type="slidenum">
              <a:rPr lang="en-US" smtClean="0"/>
              <a:t>‹#›</a:t>
            </a:fld>
            <a:endParaRPr lang="en-US"/>
          </a:p>
        </p:txBody>
      </p:sp>
      <p:sp>
        <p:nvSpPr>
          <p:cNvPr id="7" name="Rectangle 6">
            <a:extLst>
              <a:ext uri="{FF2B5EF4-FFF2-40B4-BE49-F238E27FC236}">
                <a16:creationId xmlns:a16="http://schemas.microsoft.com/office/drawing/2014/main" id="{50FD4A45-5AF7-4908-87BF-7C9A66EDCDA9}"/>
              </a:ext>
            </a:extLst>
          </p:cNvPr>
          <p:cNvSpPr/>
          <p:nvPr userDrawn="1"/>
        </p:nvSpPr>
        <p:spPr>
          <a:xfrm>
            <a:off x="0" y="0"/>
            <a:ext cx="9144000" cy="6858000"/>
          </a:xfrm>
          <a:prstGeom prst="rect">
            <a:avLst/>
          </a:prstGeom>
          <a:solidFill>
            <a:schemeClr val="accent4">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37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57EE6D-40A9-4CF9-8CD3-284F5846C84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5C895-BDA1-438F-B5C7-242561AFC1E0}" type="slidenum">
              <a:rPr lang="en-US" smtClean="0"/>
              <a:t>‹#›</a:t>
            </a:fld>
            <a:endParaRPr lang="en-US"/>
          </a:p>
        </p:txBody>
      </p:sp>
      <p:sp>
        <p:nvSpPr>
          <p:cNvPr id="7" name="Rectangle 6">
            <a:extLst>
              <a:ext uri="{FF2B5EF4-FFF2-40B4-BE49-F238E27FC236}">
                <a16:creationId xmlns:a16="http://schemas.microsoft.com/office/drawing/2014/main" id="{72146943-88BF-4CEE-B976-CAE9D6BEDBA2}"/>
              </a:ext>
            </a:extLst>
          </p:cNvPr>
          <p:cNvSpPr/>
          <p:nvPr userDrawn="1"/>
        </p:nvSpPr>
        <p:spPr>
          <a:xfrm>
            <a:off x="0" y="0"/>
            <a:ext cx="9144000" cy="6858000"/>
          </a:xfrm>
          <a:prstGeom prst="rect">
            <a:avLst/>
          </a:prstGeom>
          <a:solidFill>
            <a:schemeClr val="accent4">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62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7EE6D-40A9-4CF9-8CD3-284F5846C84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5C895-BDA1-438F-B5C7-242561AFC1E0}" type="slidenum">
              <a:rPr lang="en-US" smtClean="0"/>
              <a:t>‹#›</a:t>
            </a:fld>
            <a:endParaRPr lang="en-US"/>
          </a:p>
        </p:txBody>
      </p:sp>
      <p:sp>
        <p:nvSpPr>
          <p:cNvPr id="7" name="Rectangle 6">
            <a:extLst>
              <a:ext uri="{FF2B5EF4-FFF2-40B4-BE49-F238E27FC236}">
                <a16:creationId xmlns:a16="http://schemas.microsoft.com/office/drawing/2014/main" id="{ACBBD877-0FD6-446F-94CF-7F37D39B30F4}"/>
              </a:ext>
            </a:extLst>
          </p:cNvPr>
          <p:cNvSpPr/>
          <p:nvPr userDrawn="1"/>
        </p:nvSpPr>
        <p:spPr>
          <a:xfrm>
            <a:off x="0" y="0"/>
            <a:ext cx="9144000" cy="6858000"/>
          </a:xfrm>
          <a:prstGeom prst="rect">
            <a:avLst/>
          </a:prstGeom>
          <a:solidFill>
            <a:schemeClr val="accent4">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70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57EE6D-40A9-4CF9-8CD3-284F5846C843}"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5C895-BDA1-438F-B5C7-242561AFC1E0}" type="slidenum">
              <a:rPr lang="en-US" smtClean="0"/>
              <a:t>‹#›</a:t>
            </a:fld>
            <a:endParaRPr lang="en-US"/>
          </a:p>
        </p:txBody>
      </p:sp>
      <p:sp>
        <p:nvSpPr>
          <p:cNvPr id="8" name="Rectangle 7">
            <a:extLst>
              <a:ext uri="{FF2B5EF4-FFF2-40B4-BE49-F238E27FC236}">
                <a16:creationId xmlns:a16="http://schemas.microsoft.com/office/drawing/2014/main" id="{7B81E851-2E7D-478D-9712-C1932119C390}"/>
              </a:ext>
            </a:extLst>
          </p:cNvPr>
          <p:cNvSpPr/>
          <p:nvPr userDrawn="1"/>
        </p:nvSpPr>
        <p:spPr>
          <a:xfrm>
            <a:off x="0" y="0"/>
            <a:ext cx="9144000" cy="6858000"/>
          </a:xfrm>
          <a:prstGeom prst="rect">
            <a:avLst/>
          </a:prstGeom>
          <a:solidFill>
            <a:schemeClr val="accent4">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72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57EE6D-40A9-4CF9-8CD3-284F5846C843}"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25C895-BDA1-438F-B5C7-242561AFC1E0}" type="slidenum">
              <a:rPr lang="en-US" smtClean="0"/>
              <a:t>‹#›</a:t>
            </a:fld>
            <a:endParaRPr lang="en-US"/>
          </a:p>
        </p:txBody>
      </p:sp>
      <p:sp>
        <p:nvSpPr>
          <p:cNvPr id="10" name="Rectangle 9">
            <a:extLst>
              <a:ext uri="{FF2B5EF4-FFF2-40B4-BE49-F238E27FC236}">
                <a16:creationId xmlns:a16="http://schemas.microsoft.com/office/drawing/2014/main" id="{862E569A-248B-4A1C-AE06-032AB5FD64AF}"/>
              </a:ext>
            </a:extLst>
          </p:cNvPr>
          <p:cNvSpPr/>
          <p:nvPr userDrawn="1"/>
        </p:nvSpPr>
        <p:spPr>
          <a:xfrm>
            <a:off x="0" y="0"/>
            <a:ext cx="9144000" cy="6858000"/>
          </a:xfrm>
          <a:prstGeom prst="rect">
            <a:avLst/>
          </a:prstGeom>
          <a:solidFill>
            <a:schemeClr val="accent4">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938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57EE6D-40A9-4CF9-8CD3-284F5846C843}"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25C895-BDA1-438F-B5C7-242561AFC1E0}" type="slidenum">
              <a:rPr lang="en-US" smtClean="0"/>
              <a:t>‹#›</a:t>
            </a:fld>
            <a:endParaRPr lang="en-US"/>
          </a:p>
        </p:txBody>
      </p:sp>
      <p:sp>
        <p:nvSpPr>
          <p:cNvPr id="6" name="Rectangle 5">
            <a:extLst>
              <a:ext uri="{FF2B5EF4-FFF2-40B4-BE49-F238E27FC236}">
                <a16:creationId xmlns:a16="http://schemas.microsoft.com/office/drawing/2014/main" id="{CF8280CE-FD1B-4522-89BF-CFF38C38C1A0}"/>
              </a:ext>
            </a:extLst>
          </p:cNvPr>
          <p:cNvSpPr/>
          <p:nvPr userDrawn="1"/>
        </p:nvSpPr>
        <p:spPr>
          <a:xfrm>
            <a:off x="0" y="0"/>
            <a:ext cx="9144000" cy="6858000"/>
          </a:xfrm>
          <a:prstGeom prst="rect">
            <a:avLst/>
          </a:prstGeom>
          <a:solidFill>
            <a:schemeClr val="accent4">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29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7EE6D-40A9-4CF9-8CD3-284F5846C843}"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25C895-BDA1-438F-B5C7-242561AFC1E0}" type="slidenum">
              <a:rPr lang="en-US" smtClean="0"/>
              <a:t>‹#›</a:t>
            </a:fld>
            <a:endParaRPr lang="en-US"/>
          </a:p>
        </p:txBody>
      </p:sp>
      <p:sp>
        <p:nvSpPr>
          <p:cNvPr id="5" name="Rectangle 4">
            <a:extLst>
              <a:ext uri="{FF2B5EF4-FFF2-40B4-BE49-F238E27FC236}">
                <a16:creationId xmlns:a16="http://schemas.microsoft.com/office/drawing/2014/main" id="{EEB29455-92BB-4B28-9856-958C9C8F0D13}"/>
              </a:ext>
            </a:extLst>
          </p:cNvPr>
          <p:cNvSpPr/>
          <p:nvPr userDrawn="1"/>
        </p:nvSpPr>
        <p:spPr>
          <a:xfrm>
            <a:off x="0" y="0"/>
            <a:ext cx="9144000" cy="6858000"/>
          </a:xfrm>
          <a:prstGeom prst="rect">
            <a:avLst/>
          </a:prstGeom>
          <a:solidFill>
            <a:schemeClr val="accent4">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98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57EE6D-40A9-4CF9-8CD3-284F5846C843}"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5C895-BDA1-438F-B5C7-242561AFC1E0}" type="slidenum">
              <a:rPr lang="en-US" smtClean="0"/>
              <a:t>‹#›</a:t>
            </a:fld>
            <a:endParaRPr lang="en-US"/>
          </a:p>
        </p:txBody>
      </p:sp>
      <p:sp>
        <p:nvSpPr>
          <p:cNvPr id="8" name="Rectangle 7">
            <a:extLst>
              <a:ext uri="{FF2B5EF4-FFF2-40B4-BE49-F238E27FC236}">
                <a16:creationId xmlns:a16="http://schemas.microsoft.com/office/drawing/2014/main" id="{205DE04A-C4EB-4C12-9E43-66F6B28C9917}"/>
              </a:ext>
            </a:extLst>
          </p:cNvPr>
          <p:cNvSpPr/>
          <p:nvPr userDrawn="1"/>
        </p:nvSpPr>
        <p:spPr>
          <a:xfrm>
            <a:off x="0" y="0"/>
            <a:ext cx="9144000" cy="6858000"/>
          </a:xfrm>
          <a:prstGeom prst="rect">
            <a:avLst/>
          </a:prstGeom>
          <a:solidFill>
            <a:schemeClr val="accent4">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04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57EE6D-40A9-4CF9-8CD3-284F5846C843}"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5C895-BDA1-438F-B5C7-242561AFC1E0}" type="slidenum">
              <a:rPr lang="en-US" smtClean="0"/>
              <a:t>‹#›</a:t>
            </a:fld>
            <a:endParaRPr lang="en-US"/>
          </a:p>
        </p:txBody>
      </p:sp>
      <p:sp>
        <p:nvSpPr>
          <p:cNvPr id="8" name="Rectangle 7">
            <a:extLst>
              <a:ext uri="{FF2B5EF4-FFF2-40B4-BE49-F238E27FC236}">
                <a16:creationId xmlns:a16="http://schemas.microsoft.com/office/drawing/2014/main" id="{55C7A4B9-219B-4A1A-A6EB-8AE5AAC537E0}"/>
              </a:ext>
            </a:extLst>
          </p:cNvPr>
          <p:cNvSpPr/>
          <p:nvPr userDrawn="1"/>
        </p:nvSpPr>
        <p:spPr>
          <a:xfrm>
            <a:off x="0" y="0"/>
            <a:ext cx="9144000" cy="6858000"/>
          </a:xfrm>
          <a:prstGeom prst="rect">
            <a:avLst/>
          </a:prstGeom>
          <a:solidFill>
            <a:schemeClr val="accent4">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86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7EE6D-40A9-4CF9-8CD3-284F5846C843}" type="datetimeFigureOut">
              <a:rPr lang="en-US" smtClean="0"/>
              <a:t>1/28/2022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5C895-BDA1-438F-B5C7-242561AFC1E0}" type="slidenum">
              <a:rPr lang="en-US" smtClean="0"/>
              <a:t>‹#›</a:t>
            </a:fld>
            <a:endParaRPr lang="en-US"/>
          </a:p>
        </p:txBody>
      </p:sp>
    </p:spTree>
    <p:extLst>
      <p:ext uri="{BB962C8B-B14F-4D97-AF65-F5344CB8AC3E}">
        <p14:creationId xmlns:p14="http://schemas.microsoft.com/office/powerpoint/2010/main" val="2540377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DA443F-92D4-4F9D-B376-B865AC7051E4}"/>
              </a:ext>
            </a:extLst>
          </p:cNvPr>
          <p:cNvSpPr/>
          <p:nvPr/>
        </p:nvSpPr>
        <p:spPr>
          <a:xfrm>
            <a:off x="1" y="1611366"/>
            <a:ext cx="9144000" cy="87513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3D9126-1AEC-4BCE-9CF8-BB26119405E9}"/>
              </a:ext>
            </a:extLst>
          </p:cNvPr>
          <p:cNvSpPr>
            <a:spLocks noGrp="1"/>
          </p:cNvSpPr>
          <p:nvPr>
            <p:ph type="ctrTitle"/>
          </p:nvPr>
        </p:nvSpPr>
        <p:spPr>
          <a:xfrm>
            <a:off x="572470" y="1619072"/>
            <a:ext cx="7885730" cy="867433"/>
          </a:xfrm>
        </p:spPr>
        <p:txBody>
          <a:bodyPr>
            <a:normAutofit/>
          </a:bodyPr>
          <a:lstStyle/>
          <a:p>
            <a:r>
              <a:rPr lang="en-US" sz="4800" b="1" spc="-150" dirty="0">
                <a:latin typeface="Courier New" panose="02070309020205020404" pitchFamily="49" charset="0"/>
                <a:cs typeface="Courier New" panose="02070309020205020404" pitchFamily="49" charset="0"/>
              </a:rPr>
              <a:t>Stations of the Cross</a:t>
            </a:r>
          </a:p>
        </p:txBody>
      </p:sp>
      <p:sp>
        <p:nvSpPr>
          <p:cNvPr id="3" name="Subtitle 2">
            <a:extLst>
              <a:ext uri="{FF2B5EF4-FFF2-40B4-BE49-F238E27FC236}">
                <a16:creationId xmlns:a16="http://schemas.microsoft.com/office/drawing/2014/main" id="{C38F02C3-81B9-4CAC-B7AC-B27CD6970D93}"/>
              </a:ext>
            </a:extLst>
          </p:cNvPr>
          <p:cNvSpPr>
            <a:spLocks noGrp="1"/>
          </p:cNvSpPr>
          <p:nvPr>
            <p:ph type="subTitle" idx="1"/>
          </p:nvPr>
        </p:nvSpPr>
        <p:spPr>
          <a:xfrm>
            <a:off x="1143000" y="5678314"/>
            <a:ext cx="6858000" cy="504372"/>
          </a:xfrm>
        </p:spPr>
        <p:txBody>
          <a:bodyPr/>
          <a:lstStyle/>
          <a:p>
            <a:r>
              <a:rPr lang="en-US" dirty="0">
                <a:latin typeface="Comic Sans MS" panose="030F0702030302020204" pitchFamily="66" charset="0"/>
              </a:rPr>
              <a:t>Missionary Childhood Association</a:t>
            </a:r>
          </a:p>
        </p:txBody>
      </p:sp>
      <p:grpSp>
        <p:nvGrpSpPr>
          <p:cNvPr id="7" name="Group 6">
            <a:extLst>
              <a:ext uri="{FF2B5EF4-FFF2-40B4-BE49-F238E27FC236}">
                <a16:creationId xmlns:a16="http://schemas.microsoft.com/office/drawing/2014/main" id="{354BC1FA-82EE-4862-9164-301274C4CAC3}"/>
              </a:ext>
            </a:extLst>
          </p:cNvPr>
          <p:cNvGrpSpPr/>
          <p:nvPr/>
        </p:nvGrpSpPr>
        <p:grpSpPr>
          <a:xfrm>
            <a:off x="3705225" y="3743456"/>
            <a:ext cx="1733550" cy="1727336"/>
            <a:chOff x="3572223" y="3378666"/>
            <a:chExt cx="2045146" cy="2037815"/>
          </a:xfrm>
        </p:grpSpPr>
        <p:sp>
          <p:nvSpPr>
            <p:cNvPr id="6" name="Oval 5">
              <a:extLst>
                <a:ext uri="{FF2B5EF4-FFF2-40B4-BE49-F238E27FC236}">
                  <a16:creationId xmlns:a16="http://schemas.microsoft.com/office/drawing/2014/main" id="{E642B044-A37D-4DB4-8C7E-EF37B83B93B1}"/>
                </a:ext>
              </a:extLst>
            </p:cNvPr>
            <p:cNvSpPr/>
            <p:nvPr/>
          </p:nvSpPr>
          <p:spPr>
            <a:xfrm>
              <a:off x="3588257" y="3407836"/>
              <a:ext cx="1999554" cy="19995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indow, light, room&#10;&#10;Description automatically generated">
              <a:extLst>
                <a:ext uri="{FF2B5EF4-FFF2-40B4-BE49-F238E27FC236}">
                  <a16:creationId xmlns:a16="http://schemas.microsoft.com/office/drawing/2014/main" id="{06E56A92-DF2E-4CC5-88F2-E311489E3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72223" y="3378666"/>
              <a:ext cx="2045146" cy="2037815"/>
            </a:xfrm>
            <a:prstGeom prst="rect">
              <a:avLst/>
            </a:prstGeom>
          </p:spPr>
        </p:pic>
      </p:grpSp>
    </p:spTree>
    <p:extLst>
      <p:ext uri="{BB962C8B-B14F-4D97-AF65-F5344CB8AC3E}">
        <p14:creationId xmlns:p14="http://schemas.microsoft.com/office/powerpoint/2010/main" val="392274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3974200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building&#10;&#10;Description automatically generated">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84402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99766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339787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378220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240491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304456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392316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412954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322310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215431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337866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341510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68420-473A-4341-9A49-6CEF635286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0"/>
            <a:ext cx="6858000" cy="6858000"/>
          </a:xfrm>
          <a:prstGeom prst="rect">
            <a:avLst/>
          </a:prstGeom>
        </p:spPr>
      </p:pic>
    </p:spTree>
    <p:extLst>
      <p:ext uri="{BB962C8B-B14F-4D97-AF65-F5344CB8AC3E}">
        <p14:creationId xmlns:p14="http://schemas.microsoft.com/office/powerpoint/2010/main" val="1000215644"/>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1342</Words>
  <Application>Microsoft Office PowerPoint</Application>
  <PresentationFormat>On-screen Show (4:3)</PresentationFormat>
  <Paragraphs>77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Comic Sans MS</vt:lpstr>
      <vt:lpstr>Courier New</vt:lpstr>
      <vt:lpstr>Office Theme</vt:lpstr>
      <vt:lpstr>Stations of the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Stations of Cross</dc:title>
  <dc:creator>Luk, Grace</dc:creator>
  <cp:lastModifiedBy>Antoinette Mensah</cp:lastModifiedBy>
  <cp:revision>17</cp:revision>
  <dcterms:created xsi:type="dcterms:W3CDTF">2020-02-20T19:28:08Z</dcterms:created>
  <dcterms:modified xsi:type="dcterms:W3CDTF">2022-01-28T16:30:35Z</dcterms:modified>
</cp:coreProperties>
</file>