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rimson Text SemiBold"/>
      <p:regular r:id="rId15"/>
      <p:bold r:id="rId16"/>
      <p:italic r:id="rId17"/>
      <p:boldItalic r:id="rId18"/>
    </p:embeddedFont>
    <p:embeddedFont>
      <p:font typeface="Crimson Tex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font" Target="fonts/CrimsonTextSemiBold-boldItalic.fntdata"/><Relationship Id="rId8" Type="http://schemas.openxmlformats.org/officeDocument/2006/relationships/slide" Target="slides/slide3.xml"/><Relationship Id="rId21" Type="http://schemas.openxmlformats.org/officeDocument/2006/relationships/font" Target="fonts/CrimsonText-italic.fntdata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font" Target="fonts/CrimsonTextSemiBold-italic.fntdata"/><Relationship Id="rId7" Type="http://schemas.openxmlformats.org/officeDocument/2006/relationships/slide" Target="slides/slide2.xml"/><Relationship Id="rId25" Type="http://schemas.openxmlformats.org/officeDocument/2006/relationships/customXml" Target="../customXml/item3.xml"/><Relationship Id="rId20" Type="http://schemas.openxmlformats.org/officeDocument/2006/relationships/font" Target="fonts/CrimsonText-bold.fntdata"/><Relationship Id="rId2" Type="http://schemas.openxmlformats.org/officeDocument/2006/relationships/viewProps" Target="viewProps.xml"/><Relationship Id="rId16" Type="http://schemas.openxmlformats.org/officeDocument/2006/relationships/font" Target="fonts/CrimsonTextSemiBold-bold.fntdata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24" Type="http://schemas.openxmlformats.org/officeDocument/2006/relationships/customXml" Target="../customXml/item2.xml"/><Relationship Id="rId15" Type="http://schemas.openxmlformats.org/officeDocument/2006/relationships/font" Target="fonts/CrimsonTextSemiBold-regular.fntdata"/><Relationship Id="rId5" Type="http://schemas.openxmlformats.org/officeDocument/2006/relationships/notesMaster" Target="notesMasters/notesMaster1.xml"/><Relationship Id="rId23" Type="http://schemas.openxmlformats.org/officeDocument/2006/relationships/customXml" Target="../customXml/item1.xml"/><Relationship Id="rId10" Type="http://schemas.openxmlformats.org/officeDocument/2006/relationships/slide" Target="slides/slide5.xml"/><Relationship Id="rId19" Type="http://schemas.openxmlformats.org/officeDocument/2006/relationships/font" Target="fonts/CrimsonText-regular.fntdata"/><Relationship Id="rId22" Type="http://schemas.openxmlformats.org/officeDocument/2006/relationships/font" Target="fonts/CrimsonText-bold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f54e744c7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f54e744c7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f54e744c70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f54e744c7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f54e744c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f54e744c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54e744c7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f54e744c7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f54e744c7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f54e744c7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54e744c7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54e744c7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f54e744c70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f54e744c7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f54e744c70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f54e744c7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CFE2F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Crimson Text"/>
              <a:buNone/>
              <a:defRPr b="1" sz="2800">
                <a:solidFill>
                  <a:srgbClr val="073763"/>
                </a:solidFill>
                <a:latin typeface="Crimson Text"/>
                <a:ea typeface="Crimson Text"/>
                <a:cs typeface="Crimson Text"/>
                <a:sym typeface="Crimson Tex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rimson Text SemiBold"/>
              <a:buChar char="●"/>
              <a:defRPr sz="1800">
                <a:solidFill>
                  <a:srgbClr val="434343"/>
                </a:solidFill>
                <a:latin typeface="Crimson Text SemiBold"/>
                <a:ea typeface="Crimson Text SemiBold"/>
                <a:cs typeface="Crimson Text SemiBold"/>
                <a:sym typeface="Crimson Text SemiBold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rimson Text"/>
              <a:buChar char="○"/>
              <a:defRPr>
                <a:solidFill>
                  <a:srgbClr val="434343"/>
                </a:solidFill>
                <a:latin typeface="Crimson Text"/>
                <a:ea typeface="Crimson Text"/>
                <a:cs typeface="Crimson Text"/>
                <a:sym typeface="Crimson Tex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Catechist Spirituality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44742"/>
            <a:ext cx="9144000" cy="3036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ctrTitle"/>
          </p:nvPr>
        </p:nvSpPr>
        <p:spPr>
          <a:xfrm>
            <a:off x="311700" y="240625"/>
            <a:ext cx="8520600" cy="464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780"/>
              <a:t>Catechesis “is related to the liturgy and to charity in making evident the essential unity of the new life which springs forth from Baptism.”</a:t>
            </a:r>
            <a:endParaRPr sz="37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0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780"/>
              <a:t>(</a:t>
            </a:r>
            <a:r>
              <a:rPr lang="en" sz="3780"/>
              <a:t>Directory of Catechesis, </a:t>
            </a:r>
            <a:r>
              <a:rPr lang="en" sz="3780"/>
              <a:t>1)</a:t>
            </a:r>
            <a:endParaRPr sz="378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4788" y="152400"/>
            <a:ext cx="725442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Your Prayer</a:t>
            </a:r>
            <a:endParaRPr/>
          </a:p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happened in your prayer?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What feelings did you experience?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During the prayer period, when did you feel encouraged?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did you feel discouraged?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Did you receive the grace you asked for?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What did you receive?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Do you want to go back to the River Jordan and revisit this prayer?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311700" y="189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Priest</a:t>
            </a:r>
            <a:endParaRPr/>
          </a:p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311700" y="762050"/>
            <a:ext cx="8520600" cy="43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St. </a:t>
            </a:r>
            <a:r>
              <a:rPr lang="en"/>
              <a:t>Thérèse</a:t>
            </a:r>
            <a:r>
              <a:rPr lang="en"/>
              <a:t> of Lisieux: “To pick up a pin, for love, can convert a soul”</a:t>
            </a:r>
            <a:br>
              <a:rPr lang="en"/>
            </a:br>
            <a:endParaRPr sz="10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Colossians 1:24: “Now I rejoice in my sufferings for your sake, and in my flesh I am </a:t>
            </a:r>
            <a:r>
              <a:rPr lang="en"/>
              <a:t>filling</a:t>
            </a:r>
            <a:r>
              <a:rPr lang="en"/>
              <a:t> up what is lacking in the afflictions of Christ on behalf of his body, which is the church.”</a:t>
            </a:r>
            <a:br>
              <a:rPr lang="en"/>
            </a:br>
            <a:endParaRPr sz="10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Morning Offering: For love of me, you came to earth</a:t>
            </a:r>
            <a:br>
              <a:rPr lang="en"/>
            </a:br>
            <a:r>
              <a:rPr lang="en"/>
              <a:t>				You gave your life for me.</a:t>
            </a:r>
            <a:br>
              <a:rPr lang="en"/>
            </a:br>
            <a:r>
              <a:rPr lang="en"/>
              <a:t>				So every day you give me now,</a:t>
            </a:r>
            <a:br>
              <a:rPr lang="en"/>
            </a:br>
            <a:r>
              <a:rPr lang="en"/>
              <a:t>				I give back happily.</a:t>
            </a:r>
            <a:br>
              <a:rPr lang="en"/>
            </a:br>
            <a:r>
              <a:rPr lang="en"/>
              <a:t>				Take all my laughter, all my tears,</a:t>
            </a:r>
            <a:br>
              <a:rPr lang="en"/>
            </a:br>
            <a:r>
              <a:rPr lang="en"/>
              <a:t>				Each thought, each word, each deed,</a:t>
            </a:r>
            <a:br>
              <a:rPr lang="en"/>
            </a:br>
            <a:r>
              <a:rPr lang="en"/>
              <a:t>				And let them be my all-day prayer</a:t>
            </a:r>
            <a:br>
              <a:rPr lang="en"/>
            </a:br>
            <a:r>
              <a:rPr lang="en"/>
              <a:t>				To help all those in need.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Prophet</a:t>
            </a:r>
            <a:endParaRPr/>
          </a:p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311700" y="1152475"/>
            <a:ext cx="761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SPEAK: A prophet speaks on behalf of another (God),</a:t>
            </a:r>
            <a:br>
              <a:rPr lang="en"/>
            </a:br>
            <a:r>
              <a:rPr lang="en"/>
              <a:t>and points people to truth (eternal life)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LOVE: “The holy people of God shares also in Christ’s prophetic office; it spreads abroad a living witness to him” (</a:t>
            </a:r>
            <a:r>
              <a:rPr i="1" lang="en"/>
              <a:t>Lumen Gentium</a:t>
            </a:r>
            <a:r>
              <a:rPr lang="en"/>
              <a:t> 12)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BELIEVE: John 6:29: ““This is the work of God, that you believe in the one he sent.”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King</a:t>
            </a:r>
            <a:endParaRPr/>
          </a:p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are destined for royal GLORY! Don’t give into the “degradation of awe” (Pope Francis)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“By his obedience unto death, Christ communicated to his disciples the gift of royal freedom” so that they might rule over sin in </a:t>
            </a:r>
            <a:r>
              <a:rPr lang="en"/>
              <a:t>themselves (Catechism of the Catholic Church 908)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“exercise a kind of royal power” over ourselves (</a:t>
            </a:r>
            <a:r>
              <a:rPr lang="en"/>
              <a:t>St. Ambrose)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Catechist Spirituality: Priest, Prophet, and King</a:t>
            </a:r>
            <a:endParaRPr/>
          </a:p>
        </p:txBody>
      </p:sp>
      <p:sp>
        <p:nvSpPr>
          <p:cNvPr id="99" name="Google Shape;9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can you make an offering of yourself each day? (Morning Offering, Mass, etc.)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can you share the Word of God and point people to heaven?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can you reign over yourself (order your desires) and remind yourself of the GLORY Jesus promised?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techis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0776E637054747A21DB2F3EBF03BC6" ma:contentTypeVersion="36" ma:contentTypeDescription="Create a new document." ma:contentTypeScope="" ma:versionID="0ddfab92aafb75093b951afdcf4f28a7">
  <xsd:schema xmlns:xsd="http://www.w3.org/2001/XMLSchema" xmlns:xs="http://www.w3.org/2001/XMLSchema" xmlns:p="http://schemas.microsoft.com/office/2006/metadata/properties" xmlns:ns2="609a1333-a61d-491b-a323-987dea0ce448" xmlns:ns3="54a61a6d-e693-4ae7-acb0-9cd484694621" targetNamespace="http://schemas.microsoft.com/office/2006/metadata/properties" ma:root="true" ma:fieldsID="4586f8e9201b98395fd21bb064723857" ns2:_="" ns3:_="">
    <xsd:import namespace="609a1333-a61d-491b-a323-987dea0ce448"/>
    <xsd:import namespace="54a61a6d-e693-4ae7-acb0-9cd4846946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a1333-a61d-491b-a323-987dea0ce4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7b6f355-6200-4128-a196-90a2f158475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5" nillable="true" ma:displayName="Math Settings" ma:internalName="Math_Settings">
      <xsd:simpleType>
        <xsd:restriction base="dms:Text"/>
      </xsd:simple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28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9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0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33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34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35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36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37" nillable="true" ma:displayName="Is Collaboration Space Locked" ma:internalName="Is_Collaboration_Space_Locked">
      <xsd:simpleType>
        <xsd:restriction base="dms:Boolean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  <xsd:element name="Teams_Channel_Section_Location" ma:index="39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4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4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4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61a6d-e693-4ae7-acb0-9cd4846946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3681598-e4a6-40d2-b693-14112a101a27}" ma:internalName="TaxCatchAll" ma:showField="CatchAllData" ma:web="54a61a6d-e693-4ae7-acb0-9cd4846946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a61a6d-e693-4ae7-acb0-9cd484694621" xsi:nil="true"/>
    <Self_Registration_Enabled xmlns="609a1333-a61d-491b-a323-987dea0ce448" xsi:nil="true"/>
    <Has_Leaders_Only_SectionGroup xmlns="609a1333-a61d-491b-a323-987dea0ce448" xsi:nil="true"/>
    <TeamsChannelId xmlns="609a1333-a61d-491b-a323-987dea0ce448" xsi:nil="true"/>
    <CultureName xmlns="609a1333-a61d-491b-a323-987dea0ce448" xsi:nil="true"/>
    <Members xmlns="609a1333-a61d-491b-a323-987dea0ce448">
      <UserInfo>
        <DisplayName/>
        <AccountId xsi:nil="true"/>
        <AccountType/>
      </UserInfo>
    </Members>
    <Is_Collaboration_Space_Locked xmlns="609a1333-a61d-491b-a323-987dea0ce448" xsi:nil="true"/>
    <FolderType xmlns="609a1333-a61d-491b-a323-987dea0ce448" xsi:nil="true"/>
    <Owner xmlns="609a1333-a61d-491b-a323-987dea0ce448">
      <UserInfo>
        <DisplayName/>
        <AccountId xsi:nil="true"/>
        <AccountType/>
      </UserInfo>
    </Owner>
    <Distribution_Groups xmlns="609a1333-a61d-491b-a323-987dea0ce448" xsi:nil="true"/>
    <Member_Groups xmlns="609a1333-a61d-491b-a323-987dea0ce448">
      <UserInfo>
        <DisplayName/>
        <AccountId xsi:nil="true"/>
        <AccountType/>
      </UserInfo>
    </Member_Groups>
    <DefaultSectionNames xmlns="609a1333-a61d-491b-a323-987dea0ce448" xsi:nil="true"/>
    <Invited_Members xmlns="609a1333-a61d-491b-a323-987dea0ce448" xsi:nil="true"/>
    <AppVersion xmlns="609a1333-a61d-491b-a323-987dea0ce448" xsi:nil="true"/>
    <lcf76f155ced4ddcb4097134ff3c332f xmlns="609a1333-a61d-491b-a323-987dea0ce448">
      <Terms xmlns="http://schemas.microsoft.com/office/infopath/2007/PartnerControls"/>
    </lcf76f155ced4ddcb4097134ff3c332f>
    <NotebookType xmlns="609a1333-a61d-491b-a323-987dea0ce448" xsi:nil="true"/>
    <Math_Settings xmlns="609a1333-a61d-491b-a323-987dea0ce448" xsi:nil="true"/>
    <LMS_Mappings xmlns="609a1333-a61d-491b-a323-987dea0ce448" xsi:nil="true"/>
    <Invited_Leaders xmlns="609a1333-a61d-491b-a323-987dea0ce448" xsi:nil="true"/>
    <IsNotebookLocked xmlns="609a1333-a61d-491b-a323-987dea0ce448" xsi:nil="true"/>
    <Leaders xmlns="609a1333-a61d-491b-a323-987dea0ce448">
      <UserInfo>
        <DisplayName/>
        <AccountId xsi:nil="true"/>
        <AccountType/>
      </UserInfo>
    </Leaders>
    <Templates xmlns="609a1333-a61d-491b-a323-987dea0ce448" xsi:nil="true"/>
    <Teams_Channel_Section_Location xmlns="609a1333-a61d-491b-a323-987dea0ce448" xsi:nil="true"/>
  </documentManagement>
</p:properties>
</file>

<file path=customXml/itemProps1.xml><?xml version="1.0" encoding="utf-8"?>
<ds:datastoreItem xmlns:ds="http://schemas.openxmlformats.org/officeDocument/2006/customXml" ds:itemID="{97718B9E-45CF-4DE3-9051-5B59DABA963E}"/>
</file>

<file path=customXml/itemProps2.xml><?xml version="1.0" encoding="utf-8"?>
<ds:datastoreItem xmlns:ds="http://schemas.openxmlformats.org/officeDocument/2006/customXml" ds:itemID="{247AA8A4-61C7-4232-8E20-FD1A89EBB9A3}"/>
</file>

<file path=customXml/itemProps3.xml><?xml version="1.0" encoding="utf-8"?>
<ds:datastoreItem xmlns:ds="http://schemas.openxmlformats.org/officeDocument/2006/customXml" ds:itemID="{3740A07F-BEDD-4F07-82BF-9F1D3E2CFAC3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0x010100DF0776E637054747A21DB2F3EBF03BC6</vt:lpwstr>
  </property>
</Properties>
</file>